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624" r:id="rId2"/>
    <p:sldId id="625" r:id="rId3"/>
    <p:sldId id="626" r:id="rId4"/>
    <p:sldId id="627" r:id="rId5"/>
  </p:sldIdLst>
  <p:sldSz cx="12192000" cy="6858000"/>
  <p:notesSz cx="9296400" cy="14782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 L Hay" initials="KLH" lastIdx="1" clrIdx="0">
    <p:extLst>
      <p:ext uri="{19B8F6BF-5375-455C-9EA6-DF929625EA0E}">
        <p15:presenceInfo xmlns:p15="http://schemas.microsoft.com/office/powerpoint/2012/main" userId="Kris L H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1E7"/>
    <a:srgbClr val="A3F1FD"/>
    <a:srgbClr val="9AC6E7"/>
    <a:srgbClr val="FFC629"/>
    <a:srgbClr val="660000"/>
    <a:srgbClr val="E0592A"/>
    <a:srgbClr val="FAB938"/>
    <a:srgbClr val="F6EBD5"/>
    <a:srgbClr val="B4BD00"/>
    <a:srgbClr val="6B7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7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029075" cy="74136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41" y="4"/>
            <a:ext cx="4029075" cy="741362"/>
          </a:xfrm>
          <a:prstGeom prst="rect">
            <a:avLst/>
          </a:prstGeom>
        </p:spPr>
        <p:txBody>
          <a:bodyPr vert="horz" lIns="91428" tIns="45715" rIns="91428" bIns="45715" rtlCol="0"/>
          <a:lstStyle>
            <a:lvl1pPr algn="r">
              <a:defRPr sz="1100"/>
            </a:lvl1pPr>
          </a:lstStyle>
          <a:p>
            <a:fld id="{94C74BB8-D05B-4059-B142-6D7CFB6F6070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1847850"/>
            <a:ext cx="8877300" cy="499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5" rIns="91428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7113590"/>
            <a:ext cx="7435850" cy="5821363"/>
          </a:xfrm>
          <a:prstGeom prst="rect">
            <a:avLst/>
          </a:prstGeom>
        </p:spPr>
        <p:txBody>
          <a:bodyPr vert="horz" lIns="91428" tIns="45715" rIns="91428" bIns="4571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14041441"/>
            <a:ext cx="4029075" cy="741361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41" y="14041441"/>
            <a:ext cx="4029075" cy="741361"/>
          </a:xfrm>
          <a:prstGeom prst="rect">
            <a:avLst/>
          </a:prstGeom>
        </p:spPr>
        <p:txBody>
          <a:bodyPr vert="horz" lIns="91428" tIns="45715" rIns="91428" bIns="45715" rtlCol="0" anchor="b"/>
          <a:lstStyle>
            <a:lvl1pPr algn="r">
              <a:defRPr sz="1100"/>
            </a:lvl1pPr>
          </a:lstStyle>
          <a:p>
            <a:fld id="{1CE76CD2-4C40-441F-B2DC-87827AD92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02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4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17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1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84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05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2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3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8C80E-B994-47B8-B954-25C2E12E5ED7}" type="datetimeFigureOut">
              <a:rPr lang="en-US" smtClean="0"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A9BDB-56C9-4D7D-AEE3-6AB1103C5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8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DSC8367 Ross Rhody 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4660" r="104" b="167"/>
          <a:stretch/>
        </p:blipFill>
        <p:spPr bwMode="auto">
          <a:xfrm>
            <a:off x="-38100" y="0"/>
            <a:ext cx="12225337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UofPSLOGOwhite_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58763"/>
            <a:ext cx="216512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98986" y="6046335"/>
            <a:ext cx="479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PugetSound.edu/CESevents</a:t>
            </a:r>
            <a:endParaRPr kumimoji="0" lang="en-US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ES Events QR Transparent background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61" y="594791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82" y="1389062"/>
            <a:ext cx="6698447" cy="4587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49" y="417966"/>
            <a:ext cx="8165151" cy="159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57781"/>
      </p:ext>
    </p:extLst>
  </p:cSld>
  <p:clrMapOvr>
    <a:masterClrMapping/>
  </p:clrMapOvr>
  <p:transition spd="slow" advTm="4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DSC8367 Ross Rhody 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4660" r="104" b="167"/>
          <a:stretch/>
        </p:blipFill>
        <p:spPr bwMode="auto">
          <a:xfrm>
            <a:off x="-38100" y="0"/>
            <a:ext cx="12225337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UofPSLOGOwhite_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58763"/>
            <a:ext cx="216512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98986" y="6046335"/>
            <a:ext cx="479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PugetSound.edu/CESevents</a:t>
            </a:r>
            <a:endParaRPr kumimoji="0" lang="en-US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ES Events QR Transparent background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61" y="594791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129" y="1848326"/>
            <a:ext cx="54038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 jobs &amp; internships?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recruiters (in person!) and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about entry-level jobs &amp;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to gain experience. </a:t>
            </a:r>
          </a:p>
          <a:p>
            <a:endParaRPr lang="en-US" sz="2800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ahead tip: Schedule an </a:t>
            </a:r>
            <a:b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appointment with a CES advisor to brush up your resume </a:t>
            </a:r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beforehand!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95750" y="557703"/>
            <a:ext cx="7707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Hired! Job &amp; Internship Fair:</a:t>
            </a:r>
          </a:p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February 16, 4-6 P.M.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618060" y="1886902"/>
            <a:ext cx="5184775" cy="3846471"/>
            <a:chOff x="6618060" y="1886902"/>
            <a:chExt cx="5184775" cy="384647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618060" y="1886902"/>
              <a:ext cx="5184775" cy="38464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AFAF3"/>
                </a:clrFrom>
                <a:clrTo>
                  <a:srgbClr val="FAFAF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781" y="2177142"/>
              <a:ext cx="4938699" cy="3222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4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000">
        <p:fade/>
      </p:transition>
    </mc:Choice>
    <mc:Fallback xmlns="">
      <p:transition spd="med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DSC8367 Ross Rhody 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4660" r="104" b="167"/>
          <a:stretch/>
        </p:blipFill>
        <p:spPr bwMode="auto">
          <a:xfrm>
            <a:off x="-38100" y="0"/>
            <a:ext cx="12225337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UofPSLOGOwhite_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58763"/>
            <a:ext cx="216512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98986" y="6046335"/>
            <a:ext cx="479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PugetSound.edu/CESevents</a:t>
            </a:r>
            <a:endParaRPr kumimoji="0" lang="en-US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ES Events QR Transparent background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61" y="594791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129" y="1848326"/>
            <a:ext cx="5403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to be in the PNW this summer? Looking for a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gig?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WSC Rotunda to meet reps from organizations that offer seasonal opportunities.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403" y="557703"/>
            <a:ext cx="9088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Opportunities Fair: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Wednesday, March 8, 11:30 a.m.-1:30 p.m. 	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18059" y="1886902"/>
            <a:ext cx="5184776" cy="3846471"/>
            <a:chOff x="6618059" y="1886902"/>
            <a:chExt cx="5184776" cy="384647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618060" y="1886902"/>
              <a:ext cx="5184775" cy="3846471"/>
            </a:xfrm>
            <a:prstGeom prst="rect">
              <a:avLst/>
            </a:prstGeom>
            <a:solidFill>
              <a:srgbClr val="A3F1FD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8059" y="2301314"/>
              <a:ext cx="5184776" cy="3047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261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_DSC8367 Ross Rhody Or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14660" r="104" b="167"/>
          <a:stretch/>
        </p:blipFill>
        <p:spPr bwMode="auto">
          <a:xfrm>
            <a:off x="-38100" y="0"/>
            <a:ext cx="12225337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 descr="UofPSLOGOwhite_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58763"/>
            <a:ext cx="2165127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398986" y="6046335"/>
            <a:ext cx="4791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7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PugetSound.edu/CESevents</a:t>
            </a:r>
            <a:endParaRPr kumimoji="0" lang="en-US" altLang="en-US" sz="2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1" name="Picture 7" descr="CES Events QR Transparent background 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61" y="5947910"/>
            <a:ext cx="61277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44129" y="1848326"/>
            <a:ext cx="54038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other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Logger students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alumni, and faculty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free 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catered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 where conversation and connections are on the menu</a:t>
            </a:r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**Registration opens March 1.**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14403" y="557703"/>
            <a:ext cx="9088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Dinner with Strangers</a:t>
            </a:r>
          </a:p>
          <a:p>
            <a:pPr algn="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Wednesday, March 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29, 6-8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618060" y="1886902"/>
            <a:ext cx="5184775" cy="3846471"/>
            <a:chOff x="6618060" y="1886902"/>
            <a:chExt cx="5184775" cy="3846471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6618060" y="1886902"/>
              <a:ext cx="5184775" cy="3846471"/>
            </a:xfrm>
            <a:prstGeom prst="rect">
              <a:avLst/>
            </a:prstGeom>
            <a:solidFill>
              <a:srgbClr val="F9F1E7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t="3188" r="12379" b="6375"/>
            <a:stretch>
              <a:fillRect/>
            </a:stretch>
          </p:blipFill>
          <p:spPr bwMode="auto">
            <a:xfrm>
              <a:off x="6798241" y="2350605"/>
              <a:ext cx="5004594" cy="2915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344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4000">
        <p:fade/>
      </p:transition>
    </mc:Choice>
    <mc:Fallback xmlns="">
      <p:transition spd="med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32807</TotalTime>
  <Words>156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L Hay</dc:creator>
  <cp:lastModifiedBy>Kris L Hay</cp:lastModifiedBy>
  <cp:revision>453</cp:revision>
  <cp:lastPrinted>2022-10-10T20:46:35Z</cp:lastPrinted>
  <dcterms:created xsi:type="dcterms:W3CDTF">2019-11-22T00:18:00Z</dcterms:created>
  <dcterms:modified xsi:type="dcterms:W3CDTF">2023-01-19T18:46:45Z</dcterms:modified>
</cp:coreProperties>
</file>